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4"/>
  </p:notesMasterIdLst>
  <p:sldIdLst>
    <p:sldId id="257" r:id="rId2"/>
    <p:sldId id="256" r:id="rId3"/>
    <p:sldId id="278" r:id="rId4"/>
    <p:sldId id="276" r:id="rId5"/>
    <p:sldId id="259" r:id="rId6"/>
    <p:sldId id="258" r:id="rId7"/>
    <p:sldId id="261" r:id="rId8"/>
    <p:sldId id="262" r:id="rId9"/>
    <p:sldId id="263" r:id="rId10"/>
    <p:sldId id="277" r:id="rId11"/>
    <p:sldId id="279" r:id="rId12"/>
    <p:sldId id="280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2587"/>
    <a:srgbClr val="1010CA"/>
    <a:srgbClr val="FF0066"/>
    <a:srgbClr val="000000"/>
    <a:srgbClr val="FF99CC"/>
    <a:srgbClr val="800000"/>
    <a:srgbClr val="000099"/>
    <a:srgbClr val="2BA7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53" autoAdjust="0"/>
    <p:restoredTop sz="92916" autoAdjust="0"/>
  </p:normalViewPr>
  <p:slideViewPr>
    <p:cSldViewPr>
      <p:cViewPr varScale="1">
        <p:scale>
          <a:sx n="105" d="100"/>
          <a:sy n="105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64F347-46F8-41BD-B9BA-3731AF3F7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97357-02C0-4969-83AB-B277548EF39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5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D9D5-BB74-43A4-8088-9E0F8BDD1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167E-0DE0-4EF9-9AEF-D58134918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12CE-5525-4E28-A4AE-54905FCD2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8D712-4734-48A3-9874-99FE4F5B2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733B6-1E10-4572-AF3B-D4EE2A3C4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E4BB-A93C-4A68-A930-3189B1CE4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39F8-9F57-4080-AFD1-AA6D30B13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8A898-75EC-4D8C-B549-605CADBBC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39AE1-70B6-49F3-9878-18A6B8AD1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438A2-D6B6-4932-9CA4-33216FC74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F606F-1395-49FA-8B51-D8100BAEB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B98FF-6B32-4F71-814B-81369F710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567D5-1BCE-4EAA-9CE3-BF95D2A37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9EE5-AB20-4109-AD5D-5AAAB3E45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A41FE-683F-4E68-881F-1C79735B8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344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45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45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45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45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45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45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02AF1F1A-B473-46AB-A301-1C4154E85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</p:sldLayoutIdLst>
  <p:transition spd="slow" advClick="0" advTm="20000"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 rot="-1152460">
            <a:off x="457200" y="1371600"/>
            <a:ext cx="86868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Клуб молодого избирателя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Триколор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1447800" y="5029200"/>
            <a:ext cx="6543675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58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2842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МОБУ "Академическая средняя</a:t>
            </a:r>
          </a:p>
          <a:p>
            <a:pPr algn="ctr"/>
            <a:r>
              <a:rPr lang="ru-RU" sz="3600" kern="10">
                <a:ln w="158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2842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общеобразовательная школа"</a:t>
            </a:r>
          </a:p>
        </p:txBody>
      </p:sp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410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Старшеклассники высказали свое мнение на блиц – опросе «Мой голос на выборах – это…»</a:t>
            </a:r>
          </a:p>
        </p:txBody>
      </p:sp>
      <p:pic>
        <p:nvPicPr>
          <p:cNvPr id="12291" name="Рисунок 3" descr="Рисунок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066800"/>
            <a:ext cx="4029075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Мы вместе – сила!</a:t>
            </a:r>
          </a:p>
        </p:txBody>
      </p:sp>
      <p:pic>
        <p:nvPicPr>
          <p:cNvPr id="13315" name="Содержимое 4" descr="Рисунок1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752600"/>
            <a:ext cx="6019800" cy="4343400"/>
          </a:xfrm>
        </p:spPr>
      </p:pic>
    </p:spTree>
  </p:cSld>
  <p:clrMapOvr>
    <a:masterClrMapping/>
  </p:clrMapOvr>
  <p:transition spd="slow" advClick="0" advTm="20000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Наши достижения</a:t>
            </a:r>
          </a:p>
        </p:txBody>
      </p:sp>
      <p:pic>
        <p:nvPicPr>
          <p:cNvPr id="14339" name="Picture 5" descr="наши достижения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0" y="2057400"/>
            <a:ext cx="60198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Безымянный"/>
          <p:cNvPicPr>
            <a:picLocks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-762000" y="0"/>
            <a:ext cx="11049000" cy="7543800"/>
          </a:xfrm>
          <a:solidFill>
            <a:srgbClr val="FF0000"/>
          </a:solidFill>
        </p:spPr>
      </p:pic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3048000" y="685800"/>
            <a:ext cx="3429000" cy="45323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клуб молодого избирателя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3733800" y="4267200"/>
            <a:ext cx="2057400" cy="19812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684615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Триколор</a:t>
            </a:r>
          </a:p>
        </p:txBody>
      </p:sp>
      <p:sp>
        <p:nvSpPr>
          <p:cNvPr id="4101" name="WordArt 14"/>
          <p:cNvSpPr>
            <a:spLocks noChangeArrowheads="1" noChangeShapeType="1" noTextEdit="1"/>
          </p:cNvSpPr>
          <p:nvPr/>
        </p:nvSpPr>
        <p:spPr bwMode="auto">
          <a:xfrm rot="5400000">
            <a:off x="-2481262" y="3167062"/>
            <a:ext cx="6400800" cy="9810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мы - будущее </a:t>
            </a:r>
          </a:p>
        </p:txBody>
      </p:sp>
      <p:sp>
        <p:nvSpPr>
          <p:cNvPr id="4102" name="WordArt 15"/>
          <p:cNvSpPr>
            <a:spLocks noChangeArrowheads="1" noChangeShapeType="1" noTextEdit="1"/>
          </p:cNvSpPr>
          <p:nvPr/>
        </p:nvSpPr>
        <p:spPr bwMode="auto">
          <a:xfrm rot="5400000">
            <a:off x="5334000" y="2971800"/>
            <a:ext cx="6096000" cy="1066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России</a:t>
            </a:r>
          </a:p>
        </p:txBody>
      </p:sp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Подготовили: </a:t>
            </a:r>
            <a:br>
              <a:rPr lang="ru-RU" sz="4000" smtClean="0"/>
            </a:br>
            <a:r>
              <a:rPr lang="ru-RU" sz="4000" smtClean="0"/>
              <a:t>члены клуба «Триколор</a:t>
            </a:r>
            <a:r>
              <a:rPr lang="ru-RU" sz="3600" smtClean="0"/>
              <a:t>»</a:t>
            </a:r>
          </a:p>
        </p:txBody>
      </p:sp>
      <p:sp>
        <p:nvSpPr>
          <p:cNvPr id="5123" name="WordArt 18"/>
          <p:cNvSpPr>
            <a:spLocks noChangeArrowheads="1" noChangeShapeType="1" noTextEdit="1"/>
          </p:cNvSpPr>
          <p:nvPr/>
        </p:nvSpPr>
        <p:spPr bwMode="auto">
          <a:xfrm>
            <a:off x="533400" y="1981200"/>
            <a:ext cx="8229600" cy="4530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9111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Мы  и  выборы</a:t>
            </a:r>
          </a:p>
        </p:txBody>
      </p:sp>
    </p:spTree>
  </p:cSld>
  <p:clrMapOvr>
    <a:masterClrMapping/>
  </p:clrMapOvr>
  <p:transition spd="slow" advClick="0" advTm="20000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BB3FB5"/>
                </a:solidFill>
              </a:rPr>
              <a:t>Встреча с представителем местной власти Сычевой Н.Б. </a:t>
            </a:r>
            <a:br>
              <a:rPr lang="ru-RU" sz="3200" smtClean="0">
                <a:solidFill>
                  <a:srgbClr val="BB3FB5"/>
                </a:solidFill>
              </a:rPr>
            </a:br>
            <a:r>
              <a:rPr lang="ru-RU" sz="3200" smtClean="0">
                <a:solidFill>
                  <a:srgbClr val="BB3FB5"/>
                </a:solidFill>
              </a:rPr>
              <a:t>Идет заседание клуба </a:t>
            </a:r>
            <a:br>
              <a:rPr lang="ru-RU" sz="3200" smtClean="0">
                <a:solidFill>
                  <a:srgbClr val="BB3FB5"/>
                </a:solidFill>
              </a:rPr>
            </a:br>
            <a:r>
              <a:rPr lang="ru-RU" sz="3200" smtClean="0">
                <a:solidFill>
                  <a:srgbClr val="BB3FB5"/>
                </a:solidFill>
              </a:rPr>
              <a:t>«Ты – будущий избиратель»</a:t>
            </a:r>
          </a:p>
        </p:txBody>
      </p:sp>
      <p:pic>
        <p:nvPicPr>
          <p:cNvPr id="6147" name="Рисунок 6" descr="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39608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7" descr="Рисунок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352800"/>
            <a:ext cx="3840163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0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5064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2BA709"/>
                </a:solidFill>
                <a:latin typeface="Bookman Old Style" pitchFamily="18" charset="0"/>
              </a:rPr>
              <a:t>Молодые избиратели подготовили сценку «Правонарушения на выборах»</a:t>
            </a:r>
          </a:p>
        </p:txBody>
      </p:sp>
      <p:pic>
        <p:nvPicPr>
          <p:cNvPr id="7171" name="Рисунок 6" descr="Рисунок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3840163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7" descr="Рисунок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67000"/>
            <a:ext cx="3840163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83F755"/>
                </a:solidFill>
                <a:latin typeface="Bookman Old Style" pitchFamily="18" charset="0"/>
              </a:rPr>
              <a:t>Обсуждение</a:t>
            </a:r>
            <a:br>
              <a:rPr lang="ru-RU" sz="4000" b="1" smtClean="0">
                <a:solidFill>
                  <a:srgbClr val="83F755"/>
                </a:solidFill>
                <a:latin typeface="Bookman Old Style" pitchFamily="18" charset="0"/>
              </a:rPr>
            </a:br>
            <a:r>
              <a:rPr lang="ru-RU" sz="4000" b="1" smtClean="0">
                <a:solidFill>
                  <a:srgbClr val="83F755"/>
                </a:solidFill>
                <a:latin typeface="Bookman Old Style" pitchFamily="18" charset="0"/>
              </a:rPr>
              <a:t>темы «Выборы президента в России »</a:t>
            </a:r>
          </a:p>
        </p:txBody>
      </p:sp>
      <p:pic>
        <p:nvPicPr>
          <p:cNvPr id="8195" name="Рисунок 4" descr="Рисунок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5" descr="Рисунок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3528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29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0843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BB3FB5"/>
                </a:solidFill>
              </a:rPr>
              <a:t>Вечер вопросов и ответов с депутатом Котовой Г.Н.</a:t>
            </a:r>
            <a:br>
              <a:rPr lang="ru-RU" sz="3200" smtClean="0">
                <a:solidFill>
                  <a:srgbClr val="BB3FB5"/>
                </a:solidFill>
              </a:rPr>
            </a:br>
            <a:r>
              <a:rPr lang="ru-RU" sz="3200" smtClean="0">
                <a:solidFill>
                  <a:srgbClr val="BB3FB5"/>
                </a:solidFill>
              </a:rPr>
              <a:t>«Моя страна вчера, сегодня, завтра»</a:t>
            </a:r>
          </a:p>
        </p:txBody>
      </p:sp>
      <p:pic>
        <p:nvPicPr>
          <p:cNvPr id="9219" name="Рисунок 3" descr="Рисунок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86013"/>
            <a:ext cx="3581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H107001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24400" y="38862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Оформление стенда «Мы и право – вместе»</a:t>
            </a:r>
          </a:p>
        </p:txBody>
      </p:sp>
      <p:pic>
        <p:nvPicPr>
          <p:cNvPr id="10243" name="Рисунок 4" descr="Рисунок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67000"/>
            <a:ext cx="37211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5" descr="Рисунок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048000"/>
            <a:ext cx="39497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8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2BA709"/>
                </a:solidFill>
              </a:rPr>
              <a:t>Выборы – это возможность выразить свое мнение.</a:t>
            </a:r>
          </a:p>
        </p:txBody>
      </p:sp>
      <p:pic>
        <p:nvPicPr>
          <p:cNvPr id="11267" name="Рисунок 3" descr="Рисунок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505325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95</Words>
  <Application>Microsoft PowerPoint</Application>
  <PresentationFormat>Экран (4:3)</PresentationFormat>
  <Paragraphs>21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Tahoma</vt:lpstr>
      <vt:lpstr>Wingdings</vt:lpstr>
      <vt:lpstr>Bookman Old Style</vt:lpstr>
      <vt:lpstr>Равновесие</vt:lpstr>
      <vt:lpstr>Слайд 1</vt:lpstr>
      <vt:lpstr>Слайд 2</vt:lpstr>
      <vt:lpstr>Подготовили:  члены клуба «Триколор»</vt:lpstr>
      <vt:lpstr>Встреча с представителем местной власти Сычевой Н.Б.  Идет заседание клуба  «Ты – будущий избиратель»</vt:lpstr>
      <vt:lpstr>Молодые избиратели подготовили сценку «Правонарушения на выборах»</vt:lpstr>
      <vt:lpstr>Обсуждение темы «Выборы президента в России »</vt:lpstr>
      <vt:lpstr>Вечер вопросов и ответов с депутатом Котовой Г.Н. «Моя страна вчера, сегодня, завтра»</vt:lpstr>
      <vt:lpstr>Оформление стенда «Мы и право – вместе»</vt:lpstr>
      <vt:lpstr>Выборы – это возможность выразить свое мнение.</vt:lpstr>
      <vt:lpstr>Старшеклассники высказали свое мнение на блиц – опросе «Мой голос на выборах – это…»</vt:lpstr>
      <vt:lpstr>Мы вместе – сила!</vt:lpstr>
      <vt:lpstr>Наши достижения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27</cp:revision>
  <cp:lastPrinted>1601-01-01T00:00:00Z</cp:lastPrinted>
  <dcterms:created xsi:type="dcterms:W3CDTF">1601-01-01T00:00:00Z</dcterms:created>
  <dcterms:modified xsi:type="dcterms:W3CDTF">2014-11-07T10:35:28Z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